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sldIdLst>
    <p:sldId id="257" r:id="rId5"/>
    <p:sldId id="259" r:id="rId6"/>
    <p:sldId id="262" r:id="rId7"/>
    <p:sldId id="264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 userDrawn="1">
          <p15:clr>
            <a:srgbClr val="A4A3A4"/>
          </p15:clr>
        </p15:guide>
        <p15:guide id="2" pos="370" userDrawn="1">
          <p15:clr>
            <a:srgbClr val="A4A3A4"/>
          </p15:clr>
        </p15:guide>
        <p15:guide id="3" orient="horz" pos="210" userDrawn="1">
          <p15:clr>
            <a:srgbClr val="A4A3A4"/>
          </p15:clr>
        </p15:guide>
        <p15:guide id="4" pos="737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C6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0" d="100"/>
          <a:sy n="60" d="100"/>
        </p:scale>
        <p:origin x="48" y="148"/>
      </p:cViewPr>
      <p:guideLst>
        <p:guide orient="horz" pos="4065"/>
        <p:guide pos="370"/>
        <p:guide orient="horz" pos="210"/>
        <p:guide pos="73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D61-BC76-471E-92AD-C7727D7685AE}" type="datetimeFigureOut">
              <a:rPr lang="it-IT" smtClean="0"/>
              <a:t>20/04/2022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11A98-9600-4894-91BF-AB702ECC94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5765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D61-BC76-471E-92AD-C7727D7685AE}" type="datetimeFigureOut">
              <a:rPr lang="it-IT" smtClean="0"/>
              <a:t>20/04/2022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11A98-9600-4894-91BF-AB702ECC94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8921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D61-BC76-471E-92AD-C7727D7685AE}" type="datetimeFigureOut">
              <a:rPr lang="it-IT" smtClean="0"/>
              <a:t>20/04/2022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11A98-9600-4894-91BF-AB702ECC94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8768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D61-BC76-471E-92AD-C7727D7685AE}" type="datetimeFigureOut">
              <a:rPr lang="it-IT" smtClean="0"/>
              <a:t>20/04/2022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11A98-9600-4894-91BF-AB702ECC94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9534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D61-BC76-471E-92AD-C7727D7685AE}" type="datetimeFigureOut">
              <a:rPr lang="it-IT" smtClean="0"/>
              <a:t>20/04/2022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11A98-9600-4894-91BF-AB702ECC94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1526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D61-BC76-471E-92AD-C7727D7685AE}" type="datetimeFigureOut">
              <a:rPr lang="it-IT" smtClean="0"/>
              <a:t>20/04/2022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11A98-9600-4894-91BF-AB702ECC94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8228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D61-BC76-471E-92AD-C7727D7685AE}" type="datetimeFigureOut">
              <a:rPr lang="it-IT" smtClean="0"/>
              <a:t>20/04/2022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11A98-9600-4894-91BF-AB702ECC94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4914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D61-BC76-471E-92AD-C7727D7685AE}" type="datetimeFigureOut">
              <a:rPr lang="it-IT" smtClean="0"/>
              <a:t>20/04/2022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11A98-9600-4894-91BF-AB702ECC94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4425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D61-BC76-471E-92AD-C7727D7685AE}" type="datetimeFigureOut">
              <a:rPr lang="it-IT" smtClean="0"/>
              <a:t>20/04/2022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11A98-9600-4894-91BF-AB702ECC94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1540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D61-BC76-471E-92AD-C7727D7685AE}" type="datetimeFigureOut">
              <a:rPr lang="it-IT" smtClean="0"/>
              <a:t>20/04/2022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11A98-9600-4894-91BF-AB702ECC94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6296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D61-BC76-471E-92AD-C7727D7685AE}" type="datetimeFigureOut">
              <a:rPr lang="it-IT" smtClean="0"/>
              <a:t>20/04/2022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11A98-9600-4894-91BF-AB702ECC94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1809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7FD61-BC76-471E-92AD-C7727D7685AE}" type="datetimeFigureOut">
              <a:rPr lang="it-IT" smtClean="0"/>
              <a:t>20/04/2022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11A98-9600-4894-91BF-AB702ECC94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8941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0" y="0"/>
            <a:ext cx="12192000" cy="6858000"/>
            <a:chOff x="1" y="0"/>
            <a:chExt cx="12192000" cy="6858000"/>
          </a:xfrm>
        </p:grpSpPr>
        <p:pic>
          <p:nvPicPr>
            <p:cNvPr id="44" name="Immagine 4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086"/>
            <a:stretch/>
          </p:blipFill>
          <p:spPr>
            <a:xfrm>
              <a:off x="1" y="0"/>
              <a:ext cx="12175958" cy="6858000"/>
            </a:xfrm>
            <a:prstGeom prst="rect">
              <a:avLst/>
            </a:prstGeom>
          </p:spPr>
        </p:pic>
        <p:sp>
          <p:nvSpPr>
            <p:cNvPr id="45" name="Rettangolo 44"/>
            <p:cNvSpPr/>
            <p:nvPr/>
          </p:nvSpPr>
          <p:spPr>
            <a:xfrm>
              <a:off x="1703513" y="5301208"/>
              <a:ext cx="10488487" cy="14082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6" name="Rettangolo 45"/>
            <p:cNvSpPr/>
            <p:nvPr/>
          </p:nvSpPr>
          <p:spPr>
            <a:xfrm>
              <a:off x="1905645" y="5156829"/>
              <a:ext cx="10286356" cy="11338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7" name="Rettangolo 46"/>
            <p:cNvSpPr/>
            <p:nvPr/>
          </p:nvSpPr>
          <p:spPr>
            <a:xfrm>
              <a:off x="8672362" y="333375"/>
              <a:ext cx="3519638" cy="52562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41" name="Immagin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4274" y="412132"/>
            <a:ext cx="48483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88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9" y="6304156"/>
            <a:ext cx="894567" cy="464635"/>
          </a:xfrm>
          <a:prstGeom prst="rect">
            <a:avLst/>
          </a:prstGeom>
        </p:spPr>
      </p:pic>
      <p:grpSp>
        <p:nvGrpSpPr>
          <p:cNvPr id="6" name="Gruppo 5"/>
          <p:cNvGrpSpPr/>
          <p:nvPr/>
        </p:nvGrpSpPr>
        <p:grpSpPr>
          <a:xfrm>
            <a:off x="587375" y="1459384"/>
            <a:ext cx="11125200" cy="4279473"/>
            <a:chOff x="587375" y="714786"/>
            <a:chExt cx="11125200" cy="4279473"/>
          </a:xfrm>
        </p:grpSpPr>
        <p:sp>
          <p:nvSpPr>
            <p:cNvPr id="7" name="Google Shape;826;p22"/>
            <p:cNvSpPr txBox="1">
              <a:spLocks/>
            </p:cNvSpPr>
            <p:nvPr/>
          </p:nvSpPr>
          <p:spPr>
            <a:xfrm>
              <a:off x="641749" y="714786"/>
              <a:ext cx="4640042" cy="61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b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Mali"/>
                <a:buNone/>
                <a:defRPr sz="4500" b="0" i="0" u="none" strike="noStrike" cap="none">
                  <a:solidFill>
                    <a:schemeClr val="dk1"/>
                  </a:solidFill>
                  <a:latin typeface="Mali"/>
                  <a:ea typeface="Mali"/>
                  <a:cs typeface="Mali"/>
                  <a:sym typeface="Mali"/>
                </a:defRPr>
              </a:lvl1pPr>
              <a:lvl2pPr marR="0" lvl="1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Mali"/>
                <a:buNone/>
                <a:defRPr sz="2800" b="0" i="0" u="none" strike="noStrike" cap="none">
                  <a:solidFill>
                    <a:schemeClr val="dk1"/>
                  </a:solidFill>
                  <a:latin typeface="Mali"/>
                  <a:ea typeface="Mali"/>
                  <a:cs typeface="Mali"/>
                  <a:sym typeface="Mali"/>
                </a:defRPr>
              </a:lvl2pPr>
              <a:lvl3pPr marR="0" lvl="2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Mali"/>
                <a:buNone/>
                <a:defRPr sz="2800" b="0" i="0" u="none" strike="noStrike" cap="none">
                  <a:solidFill>
                    <a:schemeClr val="dk1"/>
                  </a:solidFill>
                  <a:latin typeface="Mali"/>
                  <a:ea typeface="Mali"/>
                  <a:cs typeface="Mali"/>
                  <a:sym typeface="Mali"/>
                </a:defRPr>
              </a:lvl3pPr>
              <a:lvl4pPr marR="0" lvl="3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Mali"/>
                <a:buNone/>
                <a:defRPr sz="2800" b="0" i="0" u="none" strike="noStrike" cap="none">
                  <a:solidFill>
                    <a:schemeClr val="dk1"/>
                  </a:solidFill>
                  <a:latin typeface="Mali"/>
                  <a:ea typeface="Mali"/>
                  <a:cs typeface="Mali"/>
                  <a:sym typeface="Mali"/>
                </a:defRPr>
              </a:lvl4pPr>
              <a:lvl5pPr marR="0" lvl="4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Mali"/>
                <a:buNone/>
                <a:defRPr sz="2800" b="0" i="0" u="none" strike="noStrike" cap="none">
                  <a:solidFill>
                    <a:schemeClr val="dk1"/>
                  </a:solidFill>
                  <a:latin typeface="Mali"/>
                  <a:ea typeface="Mali"/>
                  <a:cs typeface="Mali"/>
                  <a:sym typeface="Mali"/>
                </a:defRPr>
              </a:lvl5pPr>
              <a:lvl6pPr marR="0" lvl="5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Mali"/>
                <a:buNone/>
                <a:defRPr sz="2800" b="0" i="0" u="none" strike="noStrike" cap="none">
                  <a:solidFill>
                    <a:schemeClr val="dk1"/>
                  </a:solidFill>
                  <a:latin typeface="Mali"/>
                  <a:ea typeface="Mali"/>
                  <a:cs typeface="Mali"/>
                  <a:sym typeface="Mali"/>
                </a:defRPr>
              </a:lvl6pPr>
              <a:lvl7pPr marR="0" lvl="6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Mali"/>
                <a:buNone/>
                <a:defRPr sz="2800" b="0" i="0" u="none" strike="noStrike" cap="none">
                  <a:solidFill>
                    <a:schemeClr val="dk1"/>
                  </a:solidFill>
                  <a:latin typeface="Mali"/>
                  <a:ea typeface="Mali"/>
                  <a:cs typeface="Mali"/>
                  <a:sym typeface="Mali"/>
                </a:defRPr>
              </a:lvl7pPr>
              <a:lvl8pPr marR="0" lvl="7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Mali"/>
                <a:buNone/>
                <a:defRPr sz="2800" b="0" i="0" u="none" strike="noStrike" cap="none">
                  <a:solidFill>
                    <a:schemeClr val="dk1"/>
                  </a:solidFill>
                  <a:latin typeface="Mali"/>
                  <a:ea typeface="Mali"/>
                  <a:cs typeface="Mali"/>
                  <a:sym typeface="Mali"/>
                </a:defRPr>
              </a:lvl8pPr>
              <a:lvl9pPr marR="0" lvl="8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Mali"/>
                <a:buNone/>
                <a:defRPr sz="2800" b="0" i="0" u="none" strike="noStrike" cap="none">
                  <a:solidFill>
                    <a:schemeClr val="dk1"/>
                  </a:solidFill>
                  <a:latin typeface="Mali"/>
                  <a:ea typeface="Mali"/>
                  <a:cs typeface="Mali"/>
                  <a:sym typeface="Mali"/>
                </a:defRPr>
              </a:lvl9pPr>
            </a:lstStyle>
            <a:p>
              <a:pPr algn="l" defTabSz="1219170">
                <a:buClr>
                  <a:srgbClr val="21355A"/>
                </a:buClr>
              </a:pPr>
              <a:r>
                <a:rPr lang="it-IT" sz="3700" b="1" kern="0" dirty="0">
                  <a:solidFill>
                    <a:srgbClr val="94C11F"/>
                  </a:solidFill>
                  <a:latin typeface="Century Gothic" panose="020B0502020202020204" pitchFamily="34" charset="0"/>
                  <a:ea typeface="Fira Sans Book" panose="020B0503050000020004" pitchFamily="34" charset="0"/>
                  <a:cs typeface="DIN Pro Bold" panose="020B0804020101020102" pitchFamily="34" charset="0"/>
                </a:rPr>
                <a:t>Cos’è la </a:t>
              </a:r>
              <a:r>
                <a:rPr lang="it-IT" sz="3700" b="1" kern="0" dirty="0" err="1">
                  <a:solidFill>
                    <a:srgbClr val="94C11F"/>
                  </a:solidFill>
                  <a:latin typeface="Century Gothic" panose="020B0502020202020204" pitchFamily="34" charset="0"/>
                  <a:ea typeface="Fira Sans Book" panose="020B0503050000020004" pitchFamily="34" charset="0"/>
                  <a:cs typeface="DIN Pro Bold" panose="020B0804020101020102" pitchFamily="34" charset="0"/>
                </a:rPr>
                <a:t>Civil</a:t>
              </a:r>
              <a:r>
                <a:rPr lang="it-IT" sz="3700" b="1" kern="0" dirty="0">
                  <a:solidFill>
                    <a:srgbClr val="94C11F"/>
                  </a:solidFill>
                  <a:latin typeface="Century Gothic" panose="020B0502020202020204" pitchFamily="34" charset="0"/>
                  <a:ea typeface="Fira Sans Book" panose="020B0503050000020004" pitchFamily="34" charset="0"/>
                  <a:cs typeface="DIN Pro Bold" panose="020B0804020101020102" pitchFamily="34" charset="0"/>
                </a:rPr>
                <a:t> Week</a:t>
              </a:r>
            </a:p>
          </p:txBody>
        </p:sp>
        <p:sp>
          <p:nvSpPr>
            <p:cNvPr id="8" name="Rettangolo 7"/>
            <p:cNvSpPr/>
            <p:nvPr/>
          </p:nvSpPr>
          <p:spPr>
            <a:xfrm>
              <a:off x="587375" y="1451458"/>
              <a:ext cx="5861221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2000" dirty="0">
                  <a:solidFill>
                    <a:srgbClr val="575756"/>
                  </a:solidFill>
                  <a:latin typeface="Fira Sans Book" panose="020B0503050000020004" pitchFamily="34" charset="0"/>
                  <a:ea typeface="Fira Sans Book" panose="020B0503050000020004" pitchFamily="34" charset="0"/>
                </a:rPr>
                <a:t>La manifestazione dedicata al protagonismo civico metropolitano che si terrà dal </a:t>
              </a:r>
              <a:r>
                <a:rPr lang="it-IT" sz="2000" b="1" dirty="0">
                  <a:solidFill>
                    <a:srgbClr val="575756"/>
                  </a:solidFill>
                  <a:latin typeface="Fira Sans Book" panose="020B0503050000020004" pitchFamily="34" charset="0"/>
                  <a:ea typeface="Fira Sans Book" panose="020B0503050000020004" pitchFamily="34" charset="0"/>
                </a:rPr>
                <a:t>5 all’8 maggio</a:t>
              </a:r>
              <a:r>
                <a:rPr lang="it-IT" sz="2000" dirty="0">
                  <a:solidFill>
                    <a:srgbClr val="575756"/>
                  </a:solidFill>
                  <a:latin typeface="Fira Sans Book" panose="020B0503050000020004" pitchFamily="34" charset="0"/>
                  <a:ea typeface="Fira Sans Book" panose="020B0503050000020004" pitchFamily="34" charset="0"/>
                </a:rPr>
                <a:t>. </a:t>
              </a:r>
            </a:p>
          </p:txBody>
        </p:sp>
        <p:sp>
          <p:nvSpPr>
            <p:cNvPr id="9" name="Rettangolo 8"/>
            <p:cNvSpPr/>
            <p:nvPr/>
          </p:nvSpPr>
          <p:spPr>
            <a:xfrm>
              <a:off x="5616575" y="3670820"/>
              <a:ext cx="6096000" cy="132343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it-IT" sz="2000" b="1" dirty="0">
                  <a:solidFill>
                    <a:srgbClr val="575756"/>
                  </a:solidFill>
                  <a:latin typeface="Fira Sans Book" panose="020B0503050000020004" pitchFamily="34" charset="0"/>
                  <a:ea typeface="Fira Sans Book" panose="020B0503050000020004" pitchFamily="34" charset="0"/>
                </a:rPr>
                <a:t>Coinvolgere sempre più persone in azioni di solidarietà</a:t>
              </a:r>
              <a:r>
                <a:rPr lang="it-IT" sz="2000" dirty="0">
                  <a:solidFill>
                    <a:srgbClr val="575756"/>
                  </a:solidFill>
                  <a:latin typeface="Fira Sans Book" panose="020B0503050000020004" pitchFamily="34" charset="0"/>
                  <a:ea typeface="Fira Sans Book" panose="020B0503050000020004" pitchFamily="34" charset="0"/>
                </a:rPr>
                <a:t>, cittadinanza attiva, partecipazione, senso civico, raccontando un modo nuovo di essere cittadini, consapevoli e responsabili. </a:t>
              </a:r>
            </a:p>
          </p:txBody>
        </p:sp>
        <p:sp>
          <p:nvSpPr>
            <p:cNvPr id="10" name="Google Shape;826;p22"/>
            <p:cNvSpPr txBox="1">
              <a:spLocks/>
            </p:cNvSpPr>
            <p:nvPr/>
          </p:nvSpPr>
          <p:spPr>
            <a:xfrm>
              <a:off x="5705179" y="2955382"/>
              <a:ext cx="2302534" cy="61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b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Mali"/>
                <a:buNone/>
                <a:defRPr sz="4500" b="0" i="0" u="none" strike="noStrike" cap="none">
                  <a:solidFill>
                    <a:schemeClr val="dk1"/>
                  </a:solidFill>
                  <a:latin typeface="Mali"/>
                  <a:ea typeface="Mali"/>
                  <a:cs typeface="Mali"/>
                  <a:sym typeface="Mali"/>
                </a:defRPr>
              </a:lvl1pPr>
              <a:lvl2pPr marR="0" lvl="1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Mali"/>
                <a:buNone/>
                <a:defRPr sz="2800" b="0" i="0" u="none" strike="noStrike" cap="none">
                  <a:solidFill>
                    <a:schemeClr val="dk1"/>
                  </a:solidFill>
                  <a:latin typeface="Mali"/>
                  <a:ea typeface="Mali"/>
                  <a:cs typeface="Mali"/>
                  <a:sym typeface="Mali"/>
                </a:defRPr>
              </a:lvl2pPr>
              <a:lvl3pPr marR="0" lvl="2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Mali"/>
                <a:buNone/>
                <a:defRPr sz="2800" b="0" i="0" u="none" strike="noStrike" cap="none">
                  <a:solidFill>
                    <a:schemeClr val="dk1"/>
                  </a:solidFill>
                  <a:latin typeface="Mali"/>
                  <a:ea typeface="Mali"/>
                  <a:cs typeface="Mali"/>
                  <a:sym typeface="Mali"/>
                </a:defRPr>
              </a:lvl3pPr>
              <a:lvl4pPr marR="0" lvl="3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Mali"/>
                <a:buNone/>
                <a:defRPr sz="2800" b="0" i="0" u="none" strike="noStrike" cap="none">
                  <a:solidFill>
                    <a:schemeClr val="dk1"/>
                  </a:solidFill>
                  <a:latin typeface="Mali"/>
                  <a:ea typeface="Mali"/>
                  <a:cs typeface="Mali"/>
                  <a:sym typeface="Mali"/>
                </a:defRPr>
              </a:lvl4pPr>
              <a:lvl5pPr marR="0" lvl="4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Mali"/>
                <a:buNone/>
                <a:defRPr sz="2800" b="0" i="0" u="none" strike="noStrike" cap="none">
                  <a:solidFill>
                    <a:schemeClr val="dk1"/>
                  </a:solidFill>
                  <a:latin typeface="Mali"/>
                  <a:ea typeface="Mali"/>
                  <a:cs typeface="Mali"/>
                  <a:sym typeface="Mali"/>
                </a:defRPr>
              </a:lvl5pPr>
              <a:lvl6pPr marR="0" lvl="5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Mali"/>
                <a:buNone/>
                <a:defRPr sz="2800" b="0" i="0" u="none" strike="noStrike" cap="none">
                  <a:solidFill>
                    <a:schemeClr val="dk1"/>
                  </a:solidFill>
                  <a:latin typeface="Mali"/>
                  <a:ea typeface="Mali"/>
                  <a:cs typeface="Mali"/>
                  <a:sym typeface="Mali"/>
                </a:defRPr>
              </a:lvl6pPr>
              <a:lvl7pPr marR="0" lvl="6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Mali"/>
                <a:buNone/>
                <a:defRPr sz="2800" b="0" i="0" u="none" strike="noStrike" cap="none">
                  <a:solidFill>
                    <a:schemeClr val="dk1"/>
                  </a:solidFill>
                  <a:latin typeface="Mali"/>
                  <a:ea typeface="Mali"/>
                  <a:cs typeface="Mali"/>
                  <a:sym typeface="Mali"/>
                </a:defRPr>
              </a:lvl7pPr>
              <a:lvl8pPr marR="0" lvl="7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Mali"/>
                <a:buNone/>
                <a:defRPr sz="2800" b="0" i="0" u="none" strike="noStrike" cap="none">
                  <a:solidFill>
                    <a:schemeClr val="dk1"/>
                  </a:solidFill>
                  <a:latin typeface="Mali"/>
                  <a:ea typeface="Mali"/>
                  <a:cs typeface="Mali"/>
                  <a:sym typeface="Mali"/>
                </a:defRPr>
              </a:lvl8pPr>
              <a:lvl9pPr marR="0" lvl="8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Mali"/>
                <a:buNone/>
                <a:defRPr sz="2800" b="0" i="0" u="none" strike="noStrike" cap="none">
                  <a:solidFill>
                    <a:schemeClr val="dk1"/>
                  </a:solidFill>
                  <a:latin typeface="Mali"/>
                  <a:ea typeface="Mali"/>
                  <a:cs typeface="Mali"/>
                  <a:sym typeface="Mali"/>
                </a:defRPr>
              </a:lvl9pPr>
            </a:lstStyle>
            <a:p>
              <a:pPr algn="l" defTabSz="1219170">
                <a:buClr>
                  <a:srgbClr val="21355A"/>
                </a:buClr>
              </a:pPr>
              <a:r>
                <a:rPr lang="it-IT" sz="3200" b="1" kern="0" dirty="0" smtClean="0">
                  <a:solidFill>
                    <a:srgbClr val="94C11F"/>
                  </a:solidFill>
                  <a:latin typeface="Century Gothic" panose="020B0502020202020204" pitchFamily="34" charset="0"/>
                  <a:ea typeface="Fira Sans Book" panose="020B0503050000020004" pitchFamily="34" charset="0"/>
                  <a:cs typeface="DIN Pro Bold" panose="020B0804020101020102" pitchFamily="34" charset="0"/>
                </a:rPr>
                <a:t>Obiettivo</a:t>
              </a:r>
              <a:endParaRPr lang="it-IT" sz="3700" b="1" kern="0" dirty="0">
                <a:solidFill>
                  <a:srgbClr val="94C11F"/>
                </a:solidFill>
                <a:latin typeface="Century Gothic" panose="020B0502020202020204" pitchFamily="34" charset="0"/>
                <a:ea typeface="Fira Sans Book" panose="020B0503050000020004" pitchFamily="34" charset="0"/>
                <a:cs typeface="DIN Pro Bold" panose="020B0804020101020102" pitchFamily="34" charset="0"/>
              </a:endParaRPr>
            </a:p>
          </p:txBody>
        </p:sp>
      </p:grpSp>
      <p:pic>
        <p:nvPicPr>
          <p:cNvPr id="11" name="Immagin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86" r="7334"/>
          <a:stretch/>
        </p:blipFill>
        <p:spPr>
          <a:xfrm>
            <a:off x="0" y="4000500"/>
            <a:ext cx="4878404" cy="2857500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9047" y="231777"/>
            <a:ext cx="1443233" cy="749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37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826;p22"/>
          <p:cNvSpPr txBox="1">
            <a:spLocks/>
          </p:cNvSpPr>
          <p:nvPr/>
        </p:nvSpPr>
        <p:spPr>
          <a:xfrm>
            <a:off x="556731" y="259973"/>
            <a:ext cx="9202800" cy="6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ali"/>
              <a:buNone/>
              <a:defRPr sz="4500" b="0" i="0" u="none" strike="noStrike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ali"/>
              <a:buNone/>
              <a:defRPr sz="2800" b="0" i="0" u="none" strike="noStrike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ali"/>
              <a:buNone/>
              <a:defRPr sz="2800" b="0" i="0" u="none" strike="noStrike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ali"/>
              <a:buNone/>
              <a:defRPr sz="2800" b="0" i="0" u="none" strike="noStrike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ali"/>
              <a:buNone/>
              <a:defRPr sz="2800" b="0" i="0" u="none" strike="noStrike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ali"/>
              <a:buNone/>
              <a:defRPr sz="2800" b="0" i="0" u="none" strike="noStrike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ali"/>
              <a:buNone/>
              <a:defRPr sz="2800" b="0" i="0" u="none" strike="noStrike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ali"/>
              <a:buNone/>
              <a:defRPr sz="2800" b="0" i="0" u="none" strike="noStrike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ali"/>
              <a:buNone/>
              <a:defRPr sz="2800" b="0" i="0" u="none" strike="noStrike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9pPr>
          </a:lstStyle>
          <a:p>
            <a:pPr algn="l" defTabSz="1219170">
              <a:buClr>
                <a:srgbClr val="21355A"/>
              </a:buClr>
            </a:pPr>
            <a:r>
              <a:rPr lang="it-IT" sz="3600" b="1" kern="0" dirty="0">
                <a:solidFill>
                  <a:srgbClr val="94C11F"/>
                </a:solidFill>
                <a:latin typeface="Century Gothic" panose="020B0502020202020204" pitchFamily="34" charset="0"/>
                <a:ea typeface="Fira Sans Book" panose="020B0503050000020004" pitchFamily="34" charset="0"/>
                <a:cs typeface="DIN Pro Bold" panose="020B0804020101020102" pitchFamily="34" charset="0"/>
              </a:rPr>
              <a:t>I due palinsesti della Civil Week</a:t>
            </a:r>
          </a:p>
        </p:txBody>
      </p:sp>
      <p:sp>
        <p:nvSpPr>
          <p:cNvPr id="7" name="Google Shape;827;p22"/>
          <p:cNvSpPr txBox="1">
            <a:spLocks/>
          </p:cNvSpPr>
          <p:nvPr/>
        </p:nvSpPr>
        <p:spPr>
          <a:xfrm>
            <a:off x="614998" y="1901746"/>
            <a:ext cx="6131789" cy="3067662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defTabSz="1219170">
              <a:spcBef>
                <a:spcPts val="1333"/>
              </a:spcBef>
              <a:spcAft>
                <a:spcPts val="1333"/>
              </a:spcAft>
            </a:pPr>
            <a:r>
              <a:rPr lang="it-IT" sz="2400" kern="0" dirty="0" smtClean="0">
                <a:solidFill>
                  <a:srgbClr val="5B6771"/>
                </a:solidFill>
                <a:latin typeface="Fira Sans Book" panose="020B0503050000020004" pitchFamily="34" charset="0"/>
                <a:ea typeface="Fira Sans Book" panose="020B0503050000020004" pitchFamily="34" charset="0"/>
              </a:rPr>
              <a:t>Promuovere </a:t>
            </a:r>
            <a:r>
              <a:rPr lang="it-IT" sz="2400" kern="0" dirty="0">
                <a:solidFill>
                  <a:srgbClr val="5B6771"/>
                </a:solidFill>
                <a:latin typeface="Fira Sans Book" panose="020B0503050000020004" pitchFamily="34" charset="0"/>
                <a:ea typeface="Fira Sans Book" panose="020B0503050000020004" pitchFamily="34" charset="0"/>
              </a:rPr>
              <a:t>il senso civico per costruire comunità più coese, accoglienti e attente ai bisogni dei più fragili attraverso iniziative diffuse sul territorio metropolitano milanese</a:t>
            </a:r>
          </a:p>
        </p:txBody>
      </p:sp>
      <p:sp>
        <p:nvSpPr>
          <p:cNvPr id="8" name="Rettangolo 7"/>
          <p:cNvSpPr/>
          <p:nvPr/>
        </p:nvSpPr>
        <p:spPr>
          <a:xfrm>
            <a:off x="494996" y="1286199"/>
            <a:ext cx="21645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spcBef>
                <a:spcPts val="800"/>
              </a:spcBef>
            </a:pPr>
            <a:r>
              <a:rPr lang="it-IT" sz="4000" b="1" kern="0" dirty="0">
                <a:solidFill>
                  <a:srgbClr val="5B6771"/>
                </a:solidFill>
                <a:latin typeface="Century Gothic" panose="020B0502020202020204" pitchFamily="34" charset="0"/>
                <a:ea typeface="Fira Sans Book" panose="020B0503050000020004" pitchFamily="34" charset="0"/>
                <a:cs typeface="DIN Pro Bold" panose="020B0804020101020102" pitchFamily="34" charset="0"/>
              </a:rPr>
              <a:t>Vivere</a:t>
            </a:r>
            <a:endParaRPr lang="it-IT" sz="3600" b="1" kern="0" dirty="0">
              <a:solidFill>
                <a:srgbClr val="5B6771"/>
              </a:solidFill>
              <a:latin typeface="Century Gothic" panose="020B0502020202020204" pitchFamily="34" charset="0"/>
              <a:ea typeface="Fira Sans Book" panose="020B0503050000020004" pitchFamily="34" charset="0"/>
              <a:cs typeface="DIN Pro Bold" panose="020B0804020101020102" pitchFamily="34" charset="0"/>
            </a:endParaRPr>
          </a:p>
        </p:txBody>
      </p:sp>
      <p:pic>
        <p:nvPicPr>
          <p:cNvPr id="19" name="Immagin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9" y="6304156"/>
            <a:ext cx="894567" cy="464635"/>
          </a:xfrm>
          <a:prstGeom prst="rect">
            <a:avLst/>
          </a:prstGeom>
        </p:spPr>
      </p:pic>
      <p:grpSp>
        <p:nvGrpSpPr>
          <p:cNvPr id="11" name="Gruppo 10"/>
          <p:cNvGrpSpPr/>
          <p:nvPr/>
        </p:nvGrpSpPr>
        <p:grpSpPr>
          <a:xfrm>
            <a:off x="8092560" y="-19251"/>
            <a:ext cx="4099439" cy="2569946"/>
            <a:chOff x="8092560" y="-19251"/>
            <a:chExt cx="4099439" cy="2569946"/>
          </a:xfrm>
        </p:grpSpPr>
        <p:pic>
          <p:nvPicPr>
            <p:cNvPr id="12" name="Immagine 1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957" t="14779" b="57433"/>
            <a:stretch/>
          </p:blipFill>
          <p:spPr>
            <a:xfrm>
              <a:off x="8758988" y="-19251"/>
              <a:ext cx="3433011" cy="2569946"/>
            </a:xfrm>
            <a:prstGeom prst="rect">
              <a:avLst/>
            </a:prstGeom>
          </p:spPr>
        </p:pic>
        <p:sp>
          <p:nvSpPr>
            <p:cNvPr id="13" name="Rettangolo 12"/>
            <p:cNvSpPr/>
            <p:nvPr/>
          </p:nvSpPr>
          <p:spPr>
            <a:xfrm rot="2149435">
              <a:off x="8092560" y="878508"/>
              <a:ext cx="3482711" cy="11294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193034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uppo 35"/>
          <p:cNvGrpSpPr/>
          <p:nvPr/>
        </p:nvGrpSpPr>
        <p:grpSpPr>
          <a:xfrm>
            <a:off x="0" y="-1"/>
            <a:ext cx="4808354" cy="2704699"/>
            <a:chOff x="-1" y="0"/>
            <a:chExt cx="12192001" cy="6858000"/>
          </a:xfrm>
        </p:grpSpPr>
        <p:pic>
          <p:nvPicPr>
            <p:cNvPr id="37" name="Immagine 3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157"/>
            <a:stretch/>
          </p:blipFill>
          <p:spPr>
            <a:xfrm>
              <a:off x="-1" y="0"/>
              <a:ext cx="12035481" cy="6858000"/>
            </a:xfrm>
            <a:prstGeom prst="rect">
              <a:avLst/>
            </a:prstGeom>
          </p:spPr>
        </p:pic>
        <p:sp>
          <p:nvSpPr>
            <p:cNvPr id="38" name="Rettangolo 37"/>
            <p:cNvSpPr/>
            <p:nvPr/>
          </p:nvSpPr>
          <p:spPr>
            <a:xfrm>
              <a:off x="1703512" y="5301208"/>
              <a:ext cx="10488487" cy="14082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9" name="Rettangolo 38"/>
            <p:cNvSpPr/>
            <p:nvPr/>
          </p:nvSpPr>
          <p:spPr>
            <a:xfrm>
              <a:off x="2030772" y="5118328"/>
              <a:ext cx="10161228" cy="11338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0" name="Rettangolo 39"/>
            <p:cNvSpPr/>
            <p:nvPr/>
          </p:nvSpPr>
          <p:spPr>
            <a:xfrm>
              <a:off x="9039366" y="0"/>
              <a:ext cx="3152633" cy="685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19" name="Immagin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9" y="6304156"/>
            <a:ext cx="894567" cy="464635"/>
          </a:xfrm>
          <a:prstGeom prst="rect">
            <a:avLst/>
          </a:prstGeom>
        </p:spPr>
      </p:pic>
      <p:sp>
        <p:nvSpPr>
          <p:cNvPr id="11" name="Google Shape;833;p23"/>
          <p:cNvSpPr txBox="1">
            <a:spLocks/>
          </p:cNvSpPr>
          <p:nvPr/>
        </p:nvSpPr>
        <p:spPr>
          <a:xfrm>
            <a:off x="556468" y="853124"/>
            <a:ext cx="10703285" cy="614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it-IT" sz="3600" b="1" kern="0" dirty="0">
                <a:solidFill>
                  <a:srgbClr val="94C11F"/>
                </a:solidFill>
                <a:latin typeface="Century Gothic" panose="020B0502020202020204" pitchFamily="34" charset="0"/>
                <a:ea typeface="Fira Sans Book" panose="020B0503050000020004" pitchFamily="34" charset="0"/>
                <a:cs typeface="DIN Pro Bold" panose="020B0804020101020102" pitchFamily="34" charset="0"/>
              </a:rPr>
              <a:t>HUB</a:t>
            </a:r>
          </a:p>
        </p:txBody>
      </p:sp>
      <p:sp>
        <p:nvSpPr>
          <p:cNvPr id="12" name="Google Shape;1087;p41"/>
          <p:cNvSpPr txBox="1">
            <a:spLocks noChangeAspect="1"/>
          </p:cNvSpPr>
          <p:nvPr/>
        </p:nvSpPr>
        <p:spPr>
          <a:xfrm>
            <a:off x="1703919" y="1813084"/>
            <a:ext cx="3662691" cy="580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it-IT" sz="1867" b="1" kern="0" dirty="0">
                <a:solidFill>
                  <a:srgbClr val="575756"/>
                </a:solidFill>
                <a:latin typeface="Century Gothic" panose="020B0502020202020204" pitchFamily="34" charset="0"/>
                <a:ea typeface="Nunito"/>
                <a:cs typeface="Nunito"/>
                <a:sym typeface="Nunito"/>
              </a:rPr>
              <a:t>AMBIENTE</a:t>
            </a:r>
          </a:p>
          <a:p>
            <a:pPr defTabSz="1219170">
              <a:buClr>
                <a:srgbClr val="000000"/>
              </a:buClr>
            </a:pPr>
            <a:r>
              <a:rPr lang="it-IT" sz="1870" b="1" kern="0" dirty="0">
                <a:solidFill>
                  <a:srgbClr val="95C121"/>
                </a:solidFill>
                <a:latin typeface="Century Gothic" panose="020B0502020202020204" pitchFamily="34" charset="0"/>
                <a:ea typeface="Arial"/>
                <a:cs typeface="DIN Pro Bold" panose="020B0804020101020102" pitchFamily="34" charset="0"/>
                <a:sym typeface="Nunito"/>
              </a:rPr>
              <a:t>LEGAMBIENTE LOMBARDIA</a:t>
            </a:r>
          </a:p>
        </p:txBody>
      </p:sp>
      <p:sp>
        <p:nvSpPr>
          <p:cNvPr id="13" name="Google Shape;1087;p41"/>
          <p:cNvSpPr txBox="1">
            <a:spLocks noChangeAspect="1"/>
          </p:cNvSpPr>
          <p:nvPr/>
        </p:nvSpPr>
        <p:spPr>
          <a:xfrm>
            <a:off x="1703921" y="3528776"/>
            <a:ext cx="1812869" cy="558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it-IT" sz="1867" b="1" kern="0" dirty="0">
                <a:solidFill>
                  <a:srgbClr val="575756"/>
                </a:solidFill>
                <a:latin typeface="Century Gothic" panose="020B0502020202020204" pitchFamily="34" charset="0"/>
                <a:ea typeface="Nunito"/>
                <a:cs typeface="Nunito"/>
                <a:sym typeface="Nunito"/>
              </a:rPr>
              <a:t>SPORT</a:t>
            </a:r>
          </a:p>
          <a:p>
            <a:pPr defTabSz="1219170">
              <a:buClr>
                <a:srgbClr val="000000"/>
              </a:buClr>
            </a:pPr>
            <a:r>
              <a:rPr lang="it-IT" sz="1870" b="1" kern="0" dirty="0">
                <a:solidFill>
                  <a:srgbClr val="95C121"/>
                </a:solidFill>
                <a:latin typeface="Century Gothic" panose="020B0502020202020204" pitchFamily="34" charset="0"/>
                <a:ea typeface="Arial"/>
                <a:cs typeface="DIN Pro Bold" panose="020B0804020101020102" pitchFamily="34" charset="0"/>
                <a:sym typeface="Nunito"/>
              </a:rPr>
              <a:t>CSI MILANO</a:t>
            </a:r>
          </a:p>
        </p:txBody>
      </p:sp>
      <p:sp>
        <p:nvSpPr>
          <p:cNvPr id="20" name="Google Shape;1087;p41"/>
          <p:cNvSpPr txBox="1">
            <a:spLocks noChangeAspect="1"/>
          </p:cNvSpPr>
          <p:nvPr/>
        </p:nvSpPr>
        <p:spPr>
          <a:xfrm>
            <a:off x="6701994" y="1813083"/>
            <a:ext cx="4418951" cy="580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it-IT" sz="1867" b="1" kern="0" dirty="0">
                <a:solidFill>
                  <a:srgbClr val="575756"/>
                </a:solidFill>
                <a:latin typeface="Century Gothic" panose="020B0502020202020204" pitchFamily="34" charset="0"/>
                <a:ea typeface="Nunito"/>
                <a:cs typeface="Nunito"/>
                <a:sym typeface="Nunito"/>
              </a:rPr>
              <a:t>MIGRANTI</a:t>
            </a:r>
          </a:p>
          <a:p>
            <a:pPr defTabSz="1219170">
              <a:buClr>
                <a:srgbClr val="000000"/>
              </a:buClr>
            </a:pPr>
            <a:r>
              <a:rPr lang="it-IT" sz="1870" b="1" kern="0" dirty="0">
                <a:solidFill>
                  <a:srgbClr val="95C121"/>
                </a:solidFill>
                <a:latin typeface="Century Gothic" panose="020B0502020202020204" pitchFamily="34" charset="0"/>
                <a:ea typeface="Arial"/>
                <a:cs typeface="DIN Pro Bold" panose="020B0804020101020102" pitchFamily="34" charset="0"/>
                <a:sym typeface="Nunito"/>
              </a:rPr>
              <a:t>RETE SCUOLE SENZA PERMESSO</a:t>
            </a:r>
          </a:p>
        </p:txBody>
      </p:sp>
      <p:pic>
        <p:nvPicPr>
          <p:cNvPr id="21" name="Immagine 20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235" y="2393956"/>
            <a:ext cx="509833" cy="509833"/>
          </a:xfrm>
          <a:prstGeom prst="rect">
            <a:avLst/>
          </a:prstGeom>
        </p:spPr>
      </p:pic>
      <p:sp>
        <p:nvSpPr>
          <p:cNvPr id="22" name="Google Shape;1087;p41"/>
          <p:cNvSpPr txBox="1">
            <a:spLocks noChangeAspect="1"/>
          </p:cNvSpPr>
          <p:nvPr/>
        </p:nvSpPr>
        <p:spPr>
          <a:xfrm>
            <a:off x="2073069" y="2528590"/>
            <a:ext cx="2263528" cy="580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it-IT" sz="1867" b="1" kern="0" dirty="0">
                <a:solidFill>
                  <a:srgbClr val="575756"/>
                </a:solidFill>
                <a:latin typeface="Fira Sans Book" panose="020B0503050000020004" pitchFamily="34" charset="0"/>
                <a:ea typeface="Fira Sans Book" panose="020B0503050000020004" pitchFamily="34" charset="0"/>
                <a:cs typeface="Nunito"/>
                <a:sym typeface="Nunito"/>
              </a:rPr>
              <a:t>Cascina Nascosta</a:t>
            </a:r>
            <a:br>
              <a:rPr lang="it-IT" sz="1867" b="1" kern="0" dirty="0">
                <a:solidFill>
                  <a:srgbClr val="575756"/>
                </a:solidFill>
                <a:latin typeface="Fira Sans Book" panose="020B0503050000020004" pitchFamily="34" charset="0"/>
                <a:ea typeface="Fira Sans Book" panose="020B0503050000020004" pitchFamily="34" charset="0"/>
                <a:cs typeface="Nunito"/>
                <a:sym typeface="Nunito"/>
              </a:rPr>
            </a:br>
            <a:r>
              <a:rPr lang="it-IT" sz="1867" b="1" kern="0" dirty="0">
                <a:solidFill>
                  <a:srgbClr val="575756"/>
                </a:solidFill>
                <a:latin typeface="Fira Sans Book" panose="020B0503050000020004" pitchFamily="34" charset="0"/>
                <a:ea typeface="Fira Sans Book" panose="020B0503050000020004" pitchFamily="34" charset="0"/>
                <a:cs typeface="Nunito"/>
                <a:sym typeface="Nunito"/>
              </a:rPr>
              <a:t>Parco Sempione</a:t>
            </a:r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9836" y="2393956"/>
            <a:ext cx="509833" cy="509833"/>
          </a:xfrm>
          <a:prstGeom prst="rect">
            <a:avLst/>
          </a:prstGeom>
        </p:spPr>
      </p:pic>
      <p:sp>
        <p:nvSpPr>
          <p:cNvPr id="24" name="Google Shape;1087;p41"/>
          <p:cNvSpPr txBox="1">
            <a:spLocks noChangeAspect="1"/>
          </p:cNvSpPr>
          <p:nvPr/>
        </p:nvSpPr>
        <p:spPr>
          <a:xfrm>
            <a:off x="7059669" y="2528590"/>
            <a:ext cx="1648367" cy="580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it-IT" sz="1867" b="1" kern="0" dirty="0">
                <a:solidFill>
                  <a:srgbClr val="575756"/>
                </a:solidFill>
                <a:latin typeface="Fira Sans Book" panose="020B0503050000020004" pitchFamily="34" charset="0"/>
                <a:ea typeface="Fira Sans Book" panose="020B0503050000020004" pitchFamily="34" charset="0"/>
                <a:cs typeface="Nunito"/>
                <a:sym typeface="Nunito"/>
              </a:rPr>
              <a:t>Parco Trotter</a:t>
            </a:r>
          </a:p>
        </p:txBody>
      </p:sp>
      <p:pic>
        <p:nvPicPr>
          <p:cNvPr id="25" name="Immagine 24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235" y="4096972"/>
            <a:ext cx="509833" cy="509833"/>
          </a:xfrm>
          <a:prstGeom prst="rect">
            <a:avLst/>
          </a:prstGeom>
        </p:spPr>
      </p:pic>
      <p:sp>
        <p:nvSpPr>
          <p:cNvPr id="26" name="Google Shape;1087;p41"/>
          <p:cNvSpPr txBox="1">
            <a:spLocks noChangeAspect="1"/>
          </p:cNvSpPr>
          <p:nvPr/>
        </p:nvSpPr>
        <p:spPr>
          <a:xfrm>
            <a:off x="2073069" y="4231606"/>
            <a:ext cx="2988742" cy="580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it-IT" sz="1867" b="1" kern="0" dirty="0">
                <a:solidFill>
                  <a:srgbClr val="575756"/>
                </a:solidFill>
                <a:latin typeface="Fira Sans Book" panose="020B0503050000020004" pitchFamily="34" charset="0"/>
                <a:ea typeface="Fira Sans Book" panose="020B0503050000020004" pitchFamily="34" charset="0"/>
                <a:cs typeface="Nunito"/>
                <a:sym typeface="Nunito"/>
              </a:rPr>
              <a:t>Centro Sportivo S. Pertini</a:t>
            </a:r>
            <a:br>
              <a:rPr lang="it-IT" sz="1867" b="1" kern="0" dirty="0">
                <a:solidFill>
                  <a:srgbClr val="575756"/>
                </a:solidFill>
                <a:latin typeface="Fira Sans Book" panose="020B0503050000020004" pitchFamily="34" charset="0"/>
                <a:ea typeface="Fira Sans Book" panose="020B0503050000020004" pitchFamily="34" charset="0"/>
                <a:cs typeface="Nunito"/>
                <a:sym typeface="Nunito"/>
              </a:rPr>
            </a:br>
            <a:r>
              <a:rPr lang="it-IT" sz="1867" b="1" kern="0" dirty="0">
                <a:solidFill>
                  <a:srgbClr val="575756"/>
                </a:solidFill>
                <a:latin typeface="Fira Sans Book" panose="020B0503050000020004" pitchFamily="34" charset="0"/>
                <a:ea typeface="Fira Sans Book" panose="020B0503050000020004" pitchFamily="34" charset="0"/>
                <a:cs typeface="Nunito"/>
                <a:sym typeface="Nunito"/>
              </a:rPr>
              <a:t>Cornaredo</a:t>
            </a:r>
          </a:p>
        </p:txBody>
      </p:sp>
      <p:sp>
        <p:nvSpPr>
          <p:cNvPr id="28" name="Google Shape;1087;p41"/>
          <p:cNvSpPr txBox="1">
            <a:spLocks noChangeAspect="1"/>
          </p:cNvSpPr>
          <p:nvPr/>
        </p:nvSpPr>
        <p:spPr>
          <a:xfrm>
            <a:off x="4570161" y="5037631"/>
            <a:ext cx="2759090" cy="582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it-IT" sz="1867" b="1" kern="0" dirty="0">
                <a:solidFill>
                  <a:srgbClr val="575756"/>
                </a:solidFill>
                <a:latin typeface="Century Gothic" panose="020B0502020202020204" pitchFamily="34" charset="0"/>
                <a:ea typeface="Nunito"/>
                <a:cs typeface="Nunito"/>
                <a:sym typeface="Nunito"/>
              </a:rPr>
              <a:t>ARTISTICO/MUSICALE</a:t>
            </a:r>
          </a:p>
          <a:p>
            <a:pPr defTabSz="1219170">
              <a:buClr>
                <a:srgbClr val="000000"/>
              </a:buClr>
            </a:pPr>
            <a:r>
              <a:rPr lang="it-IT" sz="1870" b="1" kern="0" dirty="0">
                <a:solidFill>
                  <a:srgbClr val="95C121"/>
                </a:solidFill>
                <a:latin typeface="Century Gothic" panose="020B0502020202020204" pitchFamily="34" charset="0"/>
                <a:ea typeface="Arial"/>
                <a:cs typeface="DIN Pro Bold" panose="020B0804020101020102" pitchFamily="34" charset="0"/>
                <a:sym typeface="Nunito"/>
              </a:rPr>
              <a:t>OFFICINE BUONE</a:t>
            </a:r>
          </a:p>
        </p:txBody>
      </p:sp>
      <p:pic>
        <p:nvPicPr>
          <p:cNvPr id="29" name="Immagine 28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002" y="5629850"/>
            <a:ext cx="509833" cy="509833"/>
          </a:xfrm>
          <a:prstGeom prst="rect">
            <a:avLst/>
          </a:prstGeom>
        </p:spPr>
      </p:pic>
      <p:sp>
        <p:nvSpPr>
          <p:cNvPr id="30" name="Google Shape;1087;p41"/>
          <p:cNvSpPr txBox="1">
            <a:spLocks noChangeAspect="1"/>
          </p:cNvSpPr>
          <p:nvPr/>
        </p:nvSpPr>
        <p:spPr>
          <a:xfrm>
            <a:off x="4927836" y="5764484"/>
            <a:ext cx="3021526" cy="580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it-IT" sz="1867" b="1" kern="0" dirty="0">
                <a:solidFill>
                  <a:srgbClr val="575756"/>
                </a:solidFill>
                <a:latin typeface="Fira Sans Book" panose="020B0503050000020004" pitchFamily="34" charset="0"/>
                <a:ea typeface="Fira Sans Book" panose="020B0503050000020004" pitchFamily="34" charset="0"/>
                <a:cs typeface="Nunito"/>
              </a:rPr>
              <a:t>Navigli</a:t>
            </a:r>
            <a:r>
              <a:rPr lang="it-IT" sz="1867" b="1" kern="0">
                <a:solidFill>
                  <a:srgbClr val="575756"/>
                </a:solidFill>
                <a:latin typeface="Fira Sans Book" panose="020B0503050000020004" pitchFamily="34" charset="0"/>
                <a:ea typeface="Fira Sans Book" panose="020B0503050000020004" pitchFamily="34" charset="0"/>
                <a:cs typeface="Nunito"/>
              </a:rPr>
              <a:t>, </a:t>
            </a:r>
            <a:r>
              <a:rPr lang="it-IT" sz="1867" b="1" kern="0" smtClean="0">
                <a:solidFill>
                  <a:srgbClr val="575756"/>
                </a:solidFill>
                <a:latin typeface="Fira Sans Book" panose="020B0503050000020004" pitchFamily="34" charset="0"/>
                <a:ea typeface="Fira Sans Book" panose="020B0503050000020004" pitchFamily="34" charset="0"/>
                <a:cs typeface="Nunito"/>
              </a:rPr>
              <a:t>Darsena </a:t>
            </a:r>
            <a:endParaRPr lang="it-IT" sz="1867" b="1" kern="0" dirty="0" smtClean="0">
              <a:solidFill>
                <a:srgbClr val="575756"/>
              </a:solidFill>
              <a:latin typeface="Fira Sans Book" panose="020B0503050000020004" pitchFamily="34" charset="0"/>
              <a:ea typeface="Fira Sans Book" panose="020B0503050000020004" pitchFamily="34" charset="0"/>
              <a:cs typeface="Nunito"/>
            </a:endParaRPr>
          </a:p>
          <a:p>
            <a:pPr defTabSz="1219170">
              <a:buClr>
                <a:srgbClr val="000000"/>
              </a:buClr>
            </a:pPr>
            <a:r>
              <a:rPr lang="it-IT" sz="1867" b="1" kern="0" dirty="0" smtClean="0">
                <a:solidFill>
                  <a:srgbClr val="575756"/>
                </a:solidFill>
                <a:latin typeface="Fira Sans Book" panose="020B0503050000020004" pitchFamily="34" charset="0"/>
                <a:ea typeface="Fira Sans Book" panose="020B0503050000020004" pitchFamily="34" charset="0"/>
                <a:cs typeface="Nunito"/>
              </a:rPr>
              <a:t>Piazza </a:t>
            </a:r>
            <a:r>
              <a:rPr lang="it-IT" sz="1867" b="1" kern="0" dirty="0">
                <a:solidFill>
                  <a:srgbClr val="575756"/>
                </a:solidFill>
                <a:latin typeface="Fira Sans Book" panose="020B0503050000020004" pitchFamily="34" charset="0"/>
                <a:ea typeface="Fira Sans Book" panose="020B0503050000020004" pitchFamily="34" charset="0"/>
                <a:cs typeface="Nunito"/>
              </a:rPr>
              <a:t>XXIV maggio</a:t>
            </a:r>
            <a:endParaRPr lang="it-IT" sz="1867" b="1" kern="0" dirty="0">
              <a:solidFill>
                <a:srgbClr val="575756"/>
              </a:solidFill>
              <a:latin typeface="Fira Sans Book" panose="020B0503050000020004" pitchFamily="34" charset="0"/>
              <a:ea typeface="Fira Sans Book" panose="020B0503050000020004" pitchFamily="34" charset="0"/>
              <a:cs typeface="Nunito"/>
              <a:sym typeface="Nunito"/>
            </a:endParaRPr>
          </a:p>
        </p:txBody>
      </p:sp>
      <p:sp>
        <p:nvSpPr>
          <p:cNvPr id="32" name="Google Shape;1087;p41"/>
          <p:cNvSpPr txBox="1">
            <a:spLocks noChangeAspect="1"/>
          </p:cNvSpPr>
          <p:nvPr/>
        </p:nvSpPr>
        <p:spPr>
          <a:xfrm>
            <a:off x="6701995" y="3528776"/>
            <a:ext cx="2930952" cy="558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it-IT" sz="1867" b="1" kern="0" dirty="0" smtClean="0">
                <a:solidFill>
                  <a:srgbClr val="575756"/>
                </a:solidFill>
                <a:latin typeface="Century Gothic" panose="020B0502020202020204" pitchFamily="34" charset="0"/>
                <a:ea typeface="Nunito"/>
                <a:cs typeface="Nunito"/>
                <a:sym typeface="Nunito"/>
              </a:rPr>
              <a:t>ECONOMIA CIRCOLARE</a:t>
            </a:r>
            <a:endParaRPr lang="it-IT" sz="1867" b="1" kern="0" dirty="0">
              <a:solidFill>
                <a:srgbClr val="575756"/>
              </a:solidFill>
              <a:latin typeface="Century Gothic" panose="020B0502020202020204" pitchFamily="34" charset="0"/>
              <a:ea typeface="Nunito"/>
              <a:cs typeface="Nunito"/>
              <a:sym typeface="Nunito"/>
            </a:endParaRPr>
          </a:p>
          <a:p>
            <a:pPr defTabSz="1219170">
              <a:buClr>
                <a:srgbClr val="000000"/>
              </a:buClr>
            </a:pPr>
            <a:r>
              <a:rPr lang="it-IT" sz="1870" b="1" kern="0" dirty="0" smtClean="0">
                <a:solidFill>
                  <a:srgbClr val="95C121"/>
                </a:solidFill>
                <a:latin typeface="Century Gothic" panose="020B0502020202020204" pitchFamily="34" charset="0"/>
                <a:ea typeface="Arial"/>
                <a:cs typeface="DIN Pro Bold" panose="020B0804020101020102" pitchFamily="34" charset="0"/>
                <a:sym typeface="Nunito"/>
              </a:rPr>
              <a:t>GIACIMENTI URBANI</a:t>
            </a:r>
            <a:endParaRPr lang="it-IT" sz="1870" b="1" kern="0" dirty="0">
              <a:solidFill>
                <a:srgbClr val="95C121"/>
              </a:solidFill>
              <a:latin typeface="Century Gothic" panose="020B0502020202020204" pitchFamily="34" charset="0"/>
              <a:ea typeface="Arial"/>
              <a:cs typeface="DIN Pro Bold" panose="020B0804020101020102" pitchFamily="34" charset="0"/>
              <a:sym typeface="Nunito"/>
            </a:endParaRPr>
          </a:p>
        </p:txBody>
      </p:sp>
      <p:pic>
        <p:nvPicPr>
          <p:cNvPr id="33" name="Immagine 32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1308" y="4096972"/>
            <a:ext cx="509833" cy="509833"/>
          </a:xfrm>
          <a:prstGeom prst="rect">
            <a:avLst/>
          </a:prstGeom>
        </p:spPr>
      </p:pic>
      <p:sp>
        <p:nvSpPr>
          <p:cNvPr id="34" name="Google Shape;1087;p41"/>
          <p:cNvSpPr txBox="1">
            <a:spLocks noChangeAspect="1"/>
          </p:cNvSpPr>
          <p:nvPr/>
        </p:nvSpPr>
        <p:spPr>
          <a:xfrm>
            <a:off x="7071141" y="4231606"/>
            <a:ext cx="2320067" cy="580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it-IT" sz="1867" b="1" kern="0" dirty="0" smtClean="0">
                <a:solidFill>
                  <a:srgbClr val="575756"/>
                </a:solidFill>
                <a:latin typeface="Fira Sans Book" panose="020B0503050000020004" pitchFamily="34" charset="0"/>
                <a:ea typeface="Fira Sans Book" panose="020B0503050000020004" pitchFamily="34" charset="0"/>
                <a:cs typeface="Nunito"/>
                <a:sym typeface="Nunito"/>
              </a:rPr>
              <a:t>Cascina Cuccagna</a:t>
            </a:r>
            <a:endParaRPr lang="it-IT" sz="1867" b="1" kern="0" dirty="0">
              <a:solidFill>
                <a:srgbClr val="575756"/>
              </a:solidFill>
              <a:latin typeface="Fira Sans Book" panose="020B0503050000020004" pitchFamily="34" charset="0"/>
              <a:ea typeface="Fira Sans Book" panose="020B0503050000020004" pitchFamily="34" charset="0"/>
              <a:cs typeface="Nunito"/>
              <a:sym typeface="Nunito"/>
            </a:endParaRPr>
          </a:p>
        </p:txBody>
      </p:sp>
    </p:spTree>
    <p:extLst>
      <p:ext uri="{BB962C8B-B14F-4D97-AF65-F5344CB8AC3E}">
        <p14:creationId xmlns:p14="http://schemas.microsoft.com/office/powerpoint/2010/main" val="173329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906e7a8-3f83-45cc-9837-c4b4a62fbac8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7BA02838259264481C365A22BFE5CED" ma:contentTypeVersion="13" ma:contentTypeDescription="Creare un nuovo documento." ma:contentTypeScope="" ma:versionID="f0524e64a2760ef4b1043e5e4995a8ef">
  <xsd:schema xmlns:xsd="http://www.w3.org/2001/XMLSchema" xmlns:xs="http://www.w3.org/2001/XMLSchema" xmlns:p="http://schemas.microsoft.com/office/2006/metadata/properties" xmlns:ns2="69970b43-51b5-41c2-99ae-891f033e1047" xmlns:ns3="e906e7a8-3f83-45cc-9837-c4b4a62fbac8" targetNamespace="http://schemas.microsoft.com/office/2006/metadata/properties" ma:root="true" ma:fieldsID="c971efe2edbe5156ae32d7dfdff85401" ns2:_="" ns3:_="">
    <xsd:import namespace="69970b43-51b5-41c2-99ae-891f033e1047"/>
    <xsd:import namespace="e906e7a8-3f83-45cc-9837-c4b4a62fba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970b43-51b5-41c2-99ae-891f033e10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06e7a8-3f83-45cc-9837-c4b4a62fbac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AD9C774-467F-40CF-8C17-624359BA3EAA}">
  <ds:schemaRefs>
    <ds:schemaRef ds:uri="http://schemas.microsoft.com/office/2006/metadata/properties"/>
    <ds:schemaRef ds:uri="http://schemas.microsoft.com/office/infopath/2007/PartnerControls"/>
    <ds:schemaRef ds:uri="e906e7a8-3f83-45cc-9837-c4b4a62fbac8"/>
  </ds:schemaRefs>
</ds:datastoreItem>
</file>

<file path=customXml/itemProps2.xml><?xml version="1.0" encoding="utf-8"?>
<ds:datastoreItem xmlns:ds="http://schemas.openxmlformats.org/officeDocument/2006/customXml" ds:itemID="{CE184D8F-72A8-4363-AF3A-5D7A6E6A9F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EDA0D0-2B1C-4DB2-BE49-705121C1F0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970b43-51b5-41c2-99ae-891f033e1047"/>
    <ds:schemaRef ds:uri="e906e7a8-3f83-45cc-9837-c4b4a62fba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</TotalTime>
  <Words>117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DIN Pro Bold</vt:lpstr>
      <vt:lpstr>Fira Sans Book</vt:lpstr>
      <vt:lpstr>Mali</vt:lpstr>
      <vt:lpstr>Nunito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Anita Prinzivalli</dc:creator>
  <cp:lastModifiedBy>Anita Prinzivalli</cp:lastModifiedBy>
  <cp:revision>8</cp:revision>
  <dcterms:created xsi:type="dcterms:W3CDTF">2022-03-29T13:32:14Z</dcterms:created>
  <dcterms:modified xsi:type="dcterms:W3CDTF">2022-04-20T15:53:07Z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0x010100D7BA02838259264481C365A22BFE5CED</vt:lpwstr>
  </property>
  <property fmtid="{D5CDD505-2E9C-101B-9397-08002B2CF9AE}" pid="3" name="_SourceUrl">
    <vt:lpwstr/>
  </property>
  <property fmtid="{D5CDD505-2E9C-101B-9397-08002B2CF9AE}" pid="4" name="_SharedFileIndex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</Properties>
</file>